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86" d="100"/>
          <a:sy n="86" d="100"/>
        </p:scale>
        <p:origin x="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B53520E6-118E-4965-AADD-EB10C52917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2857" y="0"/>
            <a:ext cx="456628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asus</dc:creator>
  <cp:lastModifiedBy>YAO YAO</cp:lastModifiedBy>
  <cp:revision>1</cp:revision>
  <dcterms:created xsi:type="dcterms:W3CDTF">2018-12-18T07:11:26Z</dcterms:created>
  <dcterms:modified xsi:type="dcterms:W3CDTF">2018-12-18T07:12:06Z</dcterms:modified>
</cp:coreProperties>
</file>