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103745" cy="10234295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132849" y="820420"/>
            <a:ext cx="3961287" cy="906739"/>
            <a:chOff x="6208414" y="1247775"/>
            <a:chExt cx="3961287" cy="906739"/>
          </a:xfrm>
        </p:grpSpPr>
        <p:sp>
          <p:nvSpPr>
            <p:cNvPr id="29" name="isḻïḋé"/>
            <p:cNvSpPr/>
            <p:nvPr/>
          </p:nvSpPr>
          <p:spPr>
            <a:xfrm>
              <a:off x="6208414" y="1247775"/>
              <a:ext cx="906739" cy="90673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accent3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新国助系统概况</a:t>
              </a:r>
              <a:endParaRPr lang="zh-CN" altLang="en-US" sz="28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0" y="1980915"/>
            <a:ext cx="3998136" cy="980436"/>
            <a:chOff x="5717121" y="3772831"/>
            <a:chExt cx="3998136" cy="980436"/>
          </a:xfrm>
        </p:grpSpPr>
        <p:sp>
          <p:nvSpPr>
            <p:cNvPr id="11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75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en-US" altLang="zh-CN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accent3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银行端系统功能</a:t>
              </a:r>
              <a:endParaRPr lang="zh-CN" altLang="en-US" sz="28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096000" y="3055970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schemeClr val="accent3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高校端系统功能</a:t>
              </a:r>
              <a:endParaRPr lang="zh-CN" altLang="en-US" sz="28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4131025"/>
            <a:ext cx="4681855" cy="980436"/>
            <a:chOff x="5717121" y="3772831"/>
            <a:chExt cx="4681855" cy="980436"/>
          </a:xfrm>
        </p:grpSpPr>
        <p:sp>
          <p:nvSpPr>
            <p:cNvPr id="10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351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accent3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资助中心端系统功能</a:t>
              </a:r>
              <a:endParaRPr lang="zh-CN" altLang="en-US" sz="28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96000" y="5206080"/>
            <a:ext cx="3998136" cy="980436"/>
            <a:chOff x="5717121" y="3772831"/>
            <a:chExt cx="3998136" cy="980436"/>
          </a:xfrm>
        </p:grpSpPr>
        <p:sp>
          <p:nvSpPr>
            <p:cNvPr id="1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五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学生端系统功能</a:t>
              </a:r>
              <a:endParaRPr lang="zh-CN" altLang="en-US" sz="2800" b="1" dirty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152400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学生端</a:t>
            </a:r>
            <a:r>
              <a:rPr lang="en-US" altLang="zh-CN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开办地区</a:t>
            </a:r>
            <a:r>
              <a:rPr lang="en-US" altLang="zh-CN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学校查询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2533650" cy="4565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524000"/>
            <a:ext cx="2587625" cy="45656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523365"/>
            <a:ext cx="2586990" cy="4566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0" y="1524000"/>
            <a:ext cx="2592070" cy="455739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152400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学生端</a:t>
            </a:r>
            <a:r>
              <a:rPr lang="en-US" altLang="zh-CN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贷款申请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2533650" cy="4565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85" y="1524000"/>
            <a:ext cx="2592705" cy="4566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25" y="1527810"/>
            <a:ext cx="2404110" cy="45631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600" y="1525270"/>
            <a:ext cx="2508250" cy="45072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152400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学生端</a:t>
            </a:r>
            <a:r>
              <a:rPr lang="en-US" altLang="zh-CN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贷款申请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2379345" cy="45802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940" y="1524000"/>
            <a:ext cx="2552065" cy="4524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525270"/>
            <a:ext cx="2600325" cy="45802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00" y="1552575"/>
            <a:ext cx="2546350" cy="45237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9125" y="953770"/>
            <a:ext cx="83223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注：已满</a:t>
            </a:r>
            <a:r>
              <a:rPr lang="en-US" altLang="zh-CN" sz="1600">
                <a:solidFill>
                  <a:srgbClr val="FF0000"/>
                </a:solidFill>
              </a:rPr>
              <a:t>18</a:t>
            </a:r>
            <a:r>
              <a:rPr lang="zh-CN" altLang="en-US" sz="1600">
                <a:solidFill>
                  <a:srgbClr val="FF0000"/>
                </a:solidFill>
              </a:rPr>
              <a:t>周岁的同学无需上传户口本。如系统要求必填，可上传录取通知书或学生证。</a:t>
            </a:r>
            <a:endParaRPr lang="zh-CN" altLang="en-US" sz="16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152400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学生端</a:t>
            </a:r>
            <a:r>
              <a:rPr lang="en-US" altLang="zh-CN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家庭经济困难认定、银行审批、签署合同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2054225" cy="51009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295400"/>
            <a:ext cx="2032000" cy="5056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295400"/>
            <a:ext cx="2005965" cy="5045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4935" y="1296035"/>
            <a:ext cx="2164715" cy="50742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152400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学生端</a:t>
            </a:r>
            <a:r>
              <a:rPr lang="en-US" altLang="zh-CN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入学确认、放款支付、还款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880235"/>
            <a:ext cx="2184400" cy="3867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2522855" cy="4114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752600"/>
            <a:ext cx="2405380" cy="41217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1782445"/>
            <a:ext cx="2296795" cy="406336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152400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学生端</a:t>
            </a:r>
            <a:r>
              <a:rPr lang="en-US" altLang="zh-CN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申请记录查询、分享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2388870" cy="4709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371600"/>
            <a:ext cx="2367280" cy="5159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610" y="1676400"/>
            <a:ext cx="2628265" cy="46475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1657350"/>
            <a:ext cx="2599690" cy="45872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2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3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4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5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6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7.xml><?xml version="1.0" encoding="utf-8"?>
<p:tagLst xmlns:p="http://schemas.openxmlformats.org/presentationml/2006/main">
  <p:tag name="COMMONDATA" val="eyJoZGlkIjoiMzU0MTVlOWYzMWZkMTRhYWJhNDJhMGU4OWM4ODUyNj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WPS 演示</Application>
  <PresentationFormat>宽屏</PresentationFormat>
  <Paragraphs>36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Century Gothic</vt:lpstr>
      <vt:lpstr>Arial Unicode MS</vt:lpstr>
      <vt:lpstr>Arial Black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学生学业与职业发展办公室</cp:lastModifiedBy>
  <cp:revision>5</cp:revision>
  <dcterms:created xsi:type="dcterms:W3CDTF">2019-09-19T02:01:00Z</dcterms:created>
  <dcterms:modified xsi:type="dcterms:W3CDTF">2022-09-02T02:04:35Z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F5D751E2A6FF44F4BD487FCA7426581F</vt:lpwstr>
  </property>
</Properties>
</file>